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8" autoAdjust="0"/>
    <p:restoredTop sz="94641" autoAdjust="0"/>
  </p:normalViewPr>
  <p:slideViewPr>
    <p:cSldViewPr snapToGrid="0">
      <p:cViewPr varScale="1">
        <p:scale>
          <a:sx n="81" d="100"/>
          <a:sy n="81" d="100"/>
        </p:scale>
        <p:origin x="15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E5DEC-208E-4F1B-9E5B-1814BEC09653}" type="datetimeFigureOut">
              <a:rPr lang="en-GB" smtClean="0"/>
              <a:t>15/11/2019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876CF-27DD-4CDF-96EA-263FE6FCFA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91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Roomates\docs\Presentation_cov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3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9974" y="733426"/>
            <a:ext cx="4848225" cy="25527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2272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513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8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05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Roomates\docs\Presentatio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1252539"/>
          </a:xfrm>
        </p:spPr>
        <p:txBody>
          <a:bodyPr>
            <a:normAutofit/>
          </a:bodyPr>
          <a:lstStyle>
            <a:lvl1pPr>
              <a:defRPr lang="en-US" sz="4000" kern="1200" dirty="0" smtClean="0">
                <a:solidFill>
                  <a:srgbClr val="92D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0874"/>
            <a:ext cx="7886700" cy="427037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0800" y="6099176"/>
            <a:ext cx="2057400" cy="365125"/>
          </a:xfrm>
        </p:spPr>
        <p:txBody>
          <a:bodyPr/>
          <a:lstStyle>
            <a:lvl1pPr>
              <a:defRPr sz="1200"/>
            </a:lvl1pPr>
          </a:lstStyle>
          <a:p>
            <a:fld id="{615CEDE7-6E4D-4068-BBEE-DAA1B27CDCA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7E54BF0-A8B2-4DA6-8A93-C2D7D1310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37004"/>
            <a:ext cx="9144000" cy="772682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B4BDB925-9453-4B50-8698-B8FB68E4BD9E}"/>
              </a:ext>
            </a:extLst>
          </p:cNvPr>
          <p:cNvSpPr/>
          <p:nvPr userDrawn="1"/>
        </p:nvSpPr>
        <p:spPr>
          <a:xfrm>
            <a:off x="8163612" y="6023728"/>
            <a:ext cx="226244" cy="3651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46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35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4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4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8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1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CEDE7-6E4D-4068-BBEE-DAA1B27CDC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7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://www.safeline.g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0196" y="574814"/>
            <a:ext cx="5243804" cy="2420314"/>
          </a:xfrm>
        </p:spPr>
        <p:txBody>
          <a:bodyPr>
            <a:normAutofit/>
          </a:bodyPr>
          <a:lstStyle/>
          <a:p>
            <a:r>
              <a:rPr lang="el-G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ΔΙΑΜΟΡΦΩΝΟΝΤΑΣ ΜΙΑ ΘΕΤΙΚΗ </a:t>
            </a:r>
            <a:br>
              <a:rPr lang="el-G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ΔΙΑΔΙΚΤΥΑΚΗ ΦΗΜΗ</a:t>
            </a:r>
            <a:endParaRPr lang="en-GB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77" y="3416969"/>
            <a:ext cx="9214177" cy="271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7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ΠΡΟΣΤΑΤΕΨΩ ΤΗ ΔΙΑΔΙΚΤΥΑΚΗ ΜΟΥ ΦΗΜΗ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318" y="1979358"/>
            <a:ext cx="6823363" cy="37546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ΠΡΟΣΕΞΤΕ ΤΟΝ ΤΡΟΠΟ ΠΟΥ ΕΚΦΡΑΖΕΣΤΕ ΔΙΑΔΙΚΤΥΑΚΑ</a:t>
            </a:r>
          </a:p>
          <a:p>
            <a:endParaRPr lang="el-GR" dirty="0"/>
          </a:p>
          <a:p>
            <a:r>
              <a:rPr lang="el-GR" dirty="0"/>
              <a:t>Όταν σχολιάζετε στα κοινωνικά δίκτυα σκεφτείτε πώς οι άλλοι μπορούν να ερμηνεύσουν τα λόγια σας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Προσπαθήστε να μην δημοσιεύετε περιεχόμενο (σχόλια κ.α.) ενώ είστε θυμωμένοι</a:t>
            </a:r>
            <a:r>
              <a:rPr lang="en-US" dirty="0"/>
              <a:t>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223"/>
            <a:ext cx="1296403" cy="12526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36797" y="4775211"/>
            <a:ext cx="2093768" cy="119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ΠΡΟΣΤΑΤΕΨΩ ΤΗ ΔΙΑΔΙΚΤΥΑΚΗ ΜΟΥ ΦΗΜΗ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61309"/>
            <a:ext cx="7886700" cy="4029940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ΠΡΟΣΤΑΤΕΨΤΕ ΤΗΝ ΙΔΙΩΤΙΚΟΤΗΤΑ ΣΑΣ</a:t>
            </a:r>
          </a:p>
          <a:p>
            <a:r>
              <a:rPr lang="el-GR" dirty="0"/>
              <a:t>Ενεργοποιήστε τις ρυθμίσεις απορρήτου για τα κοινωνικά δίκτυα και ορίστε σε ποιους θα είναι ορατό το περιεχόμενο που δημοσιεύετε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9283"/>
            <a:ext cx="3581400" cy="230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0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ΠΡΟΣΤΑΤΕΨΩ ΤΗ ΔΙΑΔΙΚΤΥΑΚΗ ΜΟΥ ΦΗΜΗ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507673"/>
            <a:ext cx="7886700" cy="3683576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ΠΡΟΣΤΑΤΕΨΤΕ ΤΟΥΣ ΚΩΔΙΚΟΥΣ ΣΑΣ ΠΡΟΣΒΑΣΗΣ</a:t>
            </a:r>
          </a:p>
          <a:p>
            <a:r>
              <a:rPr lang="el-GR" dirty="0"/>
              <a:t>Μην τους αποκαλύπτετε σε κανέναν και όσο πιο ισχυρούς τους καταστήσετε, τόσο το καλύτερο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362"/>
            <a:ext cx="1679864" cy="1679864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72" y="3808111"/>
            <a:ext cx="3366655" cy="23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6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ΠΡΟΣΤΑΤΕΨΩ ΤΗ ΔΙΑΔΙΚΤΥΑΚΗ ΜΟΥ ΦΗΜΗ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4" y="2018219"/>
            <a:ext cx="7633854" cy="38963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ΑΠΕΝΕΡΓΟΠΟΙΗΣΤΕ ΚΑΙ ΔΙΑΓΡΑΨΤΕ</a:t>
            </a:r>
          </a:p>
          <a:p>
            <a:r>
              <a:rPr lang="el-GR" dirty="0"/>
              <a:t>Αν δε χρησιμοποιείτε πια μια σελίδα κοινωνικής δικτύωσης, διαγράψτε την. Με αυτόν τον τρόπο, το περιεχόμενο που ήδη έχετε ανεβάσει, αν δεν έχει διανεμηθεί με κάποιο τρόπο (</a:t>
            </a:r>
            <a:r>
              <a:rPr lang="en-US" dirty="0"/>
              <a:t>like, tag, </a:t>
            </a:r>
            <a:r>
              <a:rPr lang="el-GR" dirty="0"/>
              <a:t>κοινοποίηση από τρίτους κ.α.) θα διαγραφεί και έτσι ελαχιστοποιείτε και τον κίνδυνο να παραβιαστεί ο λογαριασμός σας χωρίς να το αντιληφθείτε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2018219"/>
            <a:ext cx="637310" cy="43317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20" y="4379482"/>
            <a:ext cx="1719694" cy="171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3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ΠΩΣ ΜΠΟΡΩ ΝΑ ΠΡΟΣΤΑΤΕΨΩ ΤΗ ΔΙΑΔΙΚΤΥΑΚΗ ΜΟΥ ΦΗΜΗ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4436"/>
            <a:ext cx="7886700" cy="3946813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ΑΝΑΖΗΤΗΣΤΕ ΤΟ ΨΗΦΙΑΚΟ ΣΑΣ ΑΠΟΤΥΠΩΜΑ</a:t>
            </a:r>
          </a:p>
          <a:p>
            <a:r>
              <a:rPr lang="el-GR" dirty="0"/>
              <a:t>Κάντε μια αναζήτηση για τον εαυτό σας στη </a:t>
            </a:r>
            <a:r>
              <a:rPr lang="en-US" dirty="0"/>
              <a:t>google </a:t>
            </a:r>
            <a:r>
              <a:rPr lang="el-GR" dirty="0"/>
              <a:t>ή σε άλλη μηχανή αναζήτησης. Εάν βρείτε κάτι που σας δυσαρεστεί κάντε τις απαραίτητες ενέργειες ώστε αυτό το περιεχόμενο να απομακρυνθεί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4461438"/>
            <a:ext cx="3110345" cy="16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4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ΠΟΥ ΝΑ ΑΠΕΥΘΥΝΘΩ ΓΙΑ ΝΑ ΔΙΑΓΡΑΦΕΙ ΠΕΡΙΕΧΟΜΕΝΟ ΑΠΟ ΤΟ ΔΙΑΔΙΚΤΥΟ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2145"/>
            <a:ext cx="7886700" cy="3919104"/>
          </a:xfrm>
        </p:spPr>
        <p:txBody>
          <a:bodyPr/>
          <a:lstStyle/>
          <a:p>
            <a:r>
              <a:rPr lang="el-GR" dirty="0"/>
              <a:t>Όλα τα μέσα κοινωνικής δικτύωσης διαθέτουν εργαλεία αναφοράς όπου μπορείτε να ζητήσετε να απομακρυνθεί περιεχόμενο που σας αφορά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  <a:p>
            <a:r>
              <a:rPr lang="el-GR" dirty="0"/>
              <a:t>Στην ανοιχτή γραμμή καταγγελιών </a:t>
            </a:r>
            <a:r>
              <a:rPr lang="en-US" dirty="0"/>
              <a:t>SAFELINE (</a:t>
            </a:r>
            <a:r>
              <a:rPr lang="en-US" dirty="0">
                <a:hlinkClick r:id="rId2"/>
              </a:rPr>
              <a:t>www.safeline.gr</a:t>
            </a:r>
            <a:r>
              <a:rPr lang="en-US" dirty="0"/>
              <a:t>)</a:t>
            </a:r>
            <a:r>
              <a:rPr lang="el-GR" dirty="0"/>
              <a:t> </a:t>
            </a:r>
            <a:r>
              <a:rPr lang="en-US" dirty="0"/>
              <a:t> </a:t>
            </a:r>
            <a:r>
              <a:rPr lang="el-GR" dirty="0"/>
              <a:t>του Ελληνικού Κέντρου Ασφαλούς Διαδικτύου</a:t>
            </a:r>
            <a:r>
              <a:rPr lang="en-US" dirty="0"/>
              <a:t>.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467" y="4801754"/>
            <a:ext cx="1074883" cy="1074883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05" y="809557"/>
            <a:ext cx="773689" cy="77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0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324"/>
            <a:ext cx="9144000" cy="19485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2049"/>
            <a:ext cx="9144000" cy="14257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4989"/>
            <a:ext cx="9144000" cy="146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0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ΤΙ ΕΙΝΑΙ ΤΟ ΨΗΦΙΑΚΟ ΜΑΣ ΑΠΟΤΥΠΩΜΑ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868606"/>
            <a:ext cx="7886700" cy="4270375"/>
          </a:xfrm>
        </p:spPr>
        <p:txBody>
          <a:bodyPr/>
          <a:lstStyle/>
          <a:p>
            <a:r>
              <a:rPr lang="el-GR" dirty="0"/>
              <a:t>Είναι τα «σημάδια» που αφήνουμε κάθε φορά που χρησιμοποιούμε το διαδίκτυο και διαμορφώνουν τη διαδικτυακή μας φήμη. Μπορεί να είναι θετικά ή αρνητικά και μπορεί να επηρεάσουν τον τρόπο που μας «βλέπουν» οι άλλοι στο παρόν ή και στο μέλλον.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5305">
            <a:off x="6851889" y="4134842"/>
            <a:ext cx="1527050" cy="1781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4252248"/>
            <a:ext cx="5444836" cy="167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9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709673" y="4425703"/>
            <a:ext cx="7886700" cy="1725147"/>
          </a:xfrm>
          <a:prstGeom prst="snip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ΑΚΟΜΑ ΚΑΙ ΑΝ ΔΕ ΧΡΗΣΙΜΟΠΟΙΟΥΜΕ ΤΟ ΔΙΑΔΙΚΤΥΟ ΕΙΝΑΙ ΠΙΘΑΝΟ ΝΑ ΕΧΟΥΜΕ ΨΗΦΙΑΚΟ ΑΠΟΤΥΠΩΜΑ ΑΠΟ ΔΗΜΟΣΙΕΥΣΕΙΣ ΑΛΛΩΝ ΠΟΥ ΜΑΣ ΑΦΟΡΟΥΝ </a:t>
            </a:r>
            <a:endParaRPr lang="en-US" sz="2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263" y="581025"/>
            <a:ext cx="8449519" cy="1252539"/>
          </a:xfrm>
        </p:spPr>
        <p:txBody>
          <a:bodyPr>
            <a:normAutofit/>
          </a:bodyPr>
          <a:lstStyle/>
          <a:p>
            <a:r>
              <a:rPr lang="el-GR" sz="3600" dirty="0"/>
              <a:t>ΠΟΤΕ ΞΕΚΙΝΑΕΙ ΤΟ ΨΗΦΙΑΚΟ ΜΑΣ ΑΠΟΤΥΠΩΜΑ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72" y="1770180"/>
            <a:ext cx="7886700" cy="23691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l-GR" dirty="0"/>
              <a:t>23% των αγέννητων παιδιών έχουν ήδη ένα ψηφιακό αποτύπωμα από τις φωτογραφίες υπερήχων που κοινοποιούν οι γονείς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73% των παιδιών μικρότερων των 2 ετών έχουν κάποιο είδος ψηφιακού αποτυπώματος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63" y="4181803"/>
            <a:ext cx="695274" cy="68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ΤΙ ΕΙΝΑΙ Η ΔΙΑΔΙΚΤΥΑΚΗ ΜΑΣ ΦΗΜΗ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Είναι η αντίληψη, η εκτίμηση ή η γνώμη που σχηματίζει κάποιος για εμάς μέσα από τα «αποτυπώματα» που έχουμε αφήσει κάνοντας χρήση του διαδικτύου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3175846"/>
            <a:ext cx="3545796" cy="29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581025"/>
            <a:ext cx="9143999" cy="1252539"/>
          </a:xfrm>
        </p:spPr>
        <p:txBody>
          <a:bodyPr>
            <a:normAutofit/>
          </a:bodyPr>
          <a:lstStyle/>
          <a:p>
            <a:pPr algn="ctr"/>
            <a:r>
              <a:rPr lang="el-GR" sz="3800" dirty="0"/>
              <a:t>ΠΩΣ ΔΙΑΜΟΡΦΩΝΕΤΑΙ Η ΔΙΑΔΙΚΤΥΑΚΗ ΜΑΣ ΦΗΜΗ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09" y="1920874"/>
            <a:ext cx="8335241" cy="4270375"/>
          </a:xfrm>
        </p:spPr>
        <p:txBody>
          <a:bodyPr>
            <a:normAutofit fontScale="92500"/>
          </a:bodyPr>
          <a:lstStyle/>
          <a:p>
            <a:r>
              <a:rPr lang="el-GR" dirty="0"/>
              <a:t>Μέσα από  περιεχόμενο που έχουμε εμείς δημοσιεύσει σε προφίλ κοινωνικής δικτύωσης ή γενικά στο διαδίκτυο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Μέσα από σχόλια που έχουμε δημοσιεύσει σε άλλα προφίλ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Μέσα από σχόλια άλλων για εμάς ή σχόλια που με κάποιο τρόπο συνδέονται με εμάς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Μέσα από φωτογραφίες ή βίντεο που μας απεικονίζουν και έχουν δημοσιεύσει άλλοι</a:t>
            </a:r>
            <a:r>
              <a:rPr lang="en-US" dirty="0"/>
              <a:t>.</a:t>
            </a:r>
            <a:endParaRPr lang="el-GR" dirty="0"/>
          </a:p>
          <a:p>
            <a:pPr>
              <a:spcBef>
                <a:spcPts val="600"/>
              </a:spcBef>
            </a:pPr>
            <a:r>
              <a:rPr lang="el-GR" dirty="0"/>
              <a:t>Μέσα από τη διαδικτυακή δραστηριότητα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l-GR" dirty="0"/>
              <a:t>   άλλων που προσποιούνται ότι είναι εμείς</a:t>
            </a:r>
            <a:r>
              <a:rPr lang="en-US" dirty="0"/>
              <a:t>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269" y="4727399"/>
            <a:ext cx="2455481" cy="137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7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508" y="581025"/>
            <a:ext cx="8811491" cy="1252539"/>
          </a:xfrm>
        </p:spPr>
        <p:txBody>
          <a:bodyPr/>
          <a:lstStyle/>
          <a:p>
            <a:r>
              <a:rPr lang="el-GR" dirty="0"/>
              <a:t>ΠΩΣ ΕΠΗΡΕΑΖΕΙ Η ΔΙΑΔΙΚΤΥΑΚΗ ΜΑΣ ΦΗΜΗ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Οποιοσδήποτε μπορεί να διαμορφώσει θετική ή αρνητική άποψη για εμάς και μπορεί να τη χρησιμοποιήσει για τη λήψη αποφάσεων σχετικά με εμάς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440" y="3720738"/>
            <a:ext cx="5045623" cy="210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8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ΜΕΛΕΤΕΣ ΔΕΙΧΝΟΥΝ: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79% των εργοδοτών στις ΗΠΑ και 59% στη Γερμανία χρησιμοποιούν δημόσια διαθέσιμες πληροφορίες για την εξέταση υποψήφιων εργαζόμενων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70% των εργοδοτών στις ΗΠΑ έχει απορρίψει υποψήφιο εξαιτίας της αρνητικής διαδικτυακής του φήμης</a:t>
            </a:r>
            <a:r>
              <a:rPr lang="en-US" dirty="0"/>
              <a:t>.</a:t>
            </a:r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010" y="4364182"/>
            <a:ext cx="3667990" cy="182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25"/>
            <a:ext cx="7886700" cy="956831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l-G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ΔΙΑΔΙΚΤΥΟ ΔΕΝ ΞΕΧΝΑ!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8691"/>
            <a:ext cx="9143999" cy="22517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l-G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l-GR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ΟΤΑΝ ΔΗΜΟΣΙΕΥΟΥΜΕ ΠΕΡΙΕΧΟΜΕΝΟ ΜΕΝΕΙ ΕΚΕΙ ΓΙΑ ΠΑΝΤΑ</a:t>
            </a:r>
            <a:endParaRPr lang="en-US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" y="3900489"/>
            <a:ext cx="7176653" cy="192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8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382" y="581025"/>
            <a:ext cx="8894618" cy="1252539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ΠΩΣ ΜΠΟΡΩ ΝΑ ΠΡΟΣΤΑΤΕΨΩ ΤΗ</a:t>
            </a:r>
            <a:br>
              <a:rPr lang="el-GR" dirty="0"/>
            </a:br>
            <a:r>
              <a:rPr lang="el-GR" dirty="0"/>
              <a:t> ΔΙΑΔΙΚΤΥΑΚΗ ΜΟΥ ΦΗΜΗ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508" y="2299855"/>
            <a:ext cx="5763491" cy="3891394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ΣΚΕΦΤΕΙΤΕ ΠΡΙΝ ΔΗΜΟΣΙΕΥΣΕΤΕ</a:t>
            </a:r>
          </a:p>
          <a:p>
            <a:r>
              <a:rPr lang="el-GR" dirty="0"/>
              <a:t>Πριν κοινοποιήσετε οποιοδήποτε περιεχόμενο σκεφτείτε με ποιον το μοιράζεστε και πως διαμορφώνει τη ψηφιακή σας εικόνα</a:t>
            </a:r>
            <a:r>
              <a:rPr lang="en-US" dirty="0"/>
              <a:t>.</a:t>
            </a:r>
            <a:endParaRPr lang="el-GR" dirty="0"/>
          </a:p>
          <a:p>
            <a:r>
              <a:rPr lang="el-GR" dirty="0"/>
              <a:t>Ενημερώστε τους φίλους σας για το τι επιτρέπεται να δημοσιεύουν για εσάς και τι όχι</a:t>
            </a:r>
            <a:r>
              <a:rPr lang="en-US" dirty="0"/>
              <a:t>.</a:t>
            </a:r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CEDE7-6E4D-4068-BBEE-DAA1B27CDC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6" y="2798618"/>
            <a:ext cx="2066273" cy="257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7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</TotalTime>
  <Words>636</Words>
  <Application>Microsoft Office PowerPoint</Application>
  <PresentationFormat>Προβολή στην οθόνη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ΔΙΑΜΟΡΦΩΝΟΝΤΑΣ ΜΙΑ ΘΕΤΙΚΗ  ΔΙΑΔΙΚΤΥΑΚΗ ΦΗΜΗ</vt:lpstr>
      <vt:lpstr>ΤΙ ΕΙΝΑΙ ΤΟ ΨΗΦΙΑΚΟ ΜΑΣ ΑΠΟΤΥΠΩΜΑ</vt:lpstr>
      <vt:lpstr>ΠΟΤΕ ΞΕΚΙΝΑΕΙ ΤΟ ΨΗΦΙΑΚΟ ΜΑΣ ΑΠΟΤΥΠΩΜΑ</vt:lpstr>
      <vt:lpstr>ΤΙ ΕΙΝΑΙ Η ΔΙΑΔΙΚΤΥΑΚΗ ΜΑΣ ΦΗΜΗ</vt:lpstr>
      <vt:lpstr>ΠΩΣ ΔΙΑΜΟΡΦΩΝΕΤΑΙ Η ΔΙΑΔΙΚΤΥΑΚΗ ΜΑΣ ΦΗΜΗ</vt:lpstr>
      <vt:lpstr>ΠΩΣ ΕΠΗΡΕΑΖΕΙ Η ΔΙΑΔΙΚΤΥΑΚΗ ΜΑΣ ΦΗΜΗ</vt:lpstr>
      <vt:lpstr>ΜΕΛΕΤΕΣ ΔΕΙΧΝΟΥΝ:</vt:lpstr>
      <vt:lpstr>            ΤΟ ΔΙΑΔΙΚΤΥΟ ΔΕΝ ΞΕΧΝΑ!</vt:lpstr>
      <vt:lpstr>ΠΩΣ ΜΠΟΡΩ ΝΑ ΠΡΟΣΤΑΤΕΨΩ ΤΗ  ΔΙΑΔΙΚΤΥΑΚΗ ΜΟΥ ΦΗΜΗ</vt:lpstr>
      <vt:lpstr>ΠΩΣ ΜΠΟΡΩ ΝΑ ΠΡΟΣΤΑΤΕΨΩ ΤΗ ΔΙΑΔΙΚΤΥΑΚΗ ΜΟΥ ΦΗΜΗ</vt:lpstr>
      <vt:lpstr>ΠΩΣ ΜΠΟΡΩ ΝΑ ΠΡΟΣΤΑΤΕΨΩ ΤΗ ΔΙΑΔΙΚΤΥΑΚΗ ΜΟΥ ΦΗΜΗ</vt:lpstr>
      <vt:lpstr>ΠΩΣ ΜΠΟΡΩ ΝΑ ΠΡΟΣΤΑΤΕΨΩ ΤΗ ΔΙΑΔΙΚΤΥΑΚΗ ΜΟΥ ΦΗΜΗ</vt:lpstr>
      <vt:lpstr>ΠΩΣ ΜΠΟΡΩ ΝΑ ΠΡΟΣΤΑΤΕΨΩ ΤΗ ΔΙΑΔΙΚΤΥΑΚΗ ΜΟΥ ΦΗΜΗ</vt:lpstr>
      <vt:lpstr>ΠΩΣ ΜΠΟΡΩ ΝΑ ΠΡΟΣΤΑΤΕΨΩ ΤΗ ΔΙΑΔΙΚΤΥΑΚΗ ΜΟΥ ΦΗΜΗ</vt:lpstr>
      <vt:lpstr>ΠΟΥ ΝΑ ΑΠΕΥΘΥΝΘΩ ΓΙΑ ΝΑ ΔΙΑΓΡΑΦΕΙ ΠΕΡΙΕΧΟΜΕΝΟ ΑΠΟ ΤΟ ΔΙΑΔΙΚΤΥΟ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EVANGELIA DASKALAKI</dc:creator>
  <cp:lastModifiedBy>Marieva Karkanaki</cp:lastModifiedBy>
  <cp:revision>37</cp:revision>
  <dcterms:created xsi:type="dcterms:W3CDTF">2017-02-20T07:48:45Z</dcterms:created>
  <dcterms:modified xsi:type="dcterms:W3CDTF">2019-11-15T10:54:04Z</dcterms:modified>
</cp:coreProperties>
</file>